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94" r:id="rId4"/>
    <p:sldId id="293" r:id="rId5"/>
    <p:sldId id="296" r:id="rId6"/>
    <p:sldId id="295" r:id="rId7"/>
    <p:sldId id="297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59" autoAdjust="0"/>
    <p:restoredTop sz="94660"/>
  </p:normalViewPr>
  <p:slideViewPr>
    <p:cSldViewPr snapToGrid="0">
      <p:cViewPr varScale="1">
        <p:scale>
          <a:sx n="87" d="100"/>
          <a:sy n="87" d="100"/>
        </p:scale>
        <p:origin x="14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58F15-0E18-4F6A-B9F3-564C7228F6E2}" type="datetimeFigureOut">
              <a:rPr lang="et-EE" smtClean="0"/>
              <a:t>03.09.20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2EAB4-ED3B-407C-8199-EAC6E751E16E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2855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4017D-616C-426D-B96A-9B74169657CB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E2F8-4F9B-475A-9076-FF47062FDB53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4FA4-9781-4D2E-9CA0-82AF90576D91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A1842-AF3A-4F79-81E5-89F3140F58EC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153BF-32B0-4A81-ACA1-CA4D3511A15C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07BF-3C55-4F26-A6A0-49E70F83FEE8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2B73-859B-4B75-B038-91839C89101A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DA1-6E86-4CE1-9860-B071DC8D34E1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DEBE-8681-4664-83A8-552B71039C1E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FF52-A86D-4A10-973C-2E68BFB2A7DA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3DB-8957-458B-B939-391AEFD585EB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26DD-D0EA-402D-90AE-E23B9B1122B9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9E6D-C8FB-4995-9B70-35802D29F244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0E8D-CF6C-4C2C-8928-6CF987645092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8CB8-50D4-4762-AAB3-AD974B8E03D9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7526-571B-42F1-BF46-40AF976A9F12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42B4-7614-4FB7-9AC1-D50FE9B34BC0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56A1F32-43A5-49FE-A36C-65A860914068}" type="datetime1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akaver@itcollege.e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eveloper.android.com/sdk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akaver.com/native-mobile-apps-2020-fall/course-materials" TargetMode="External"/><Relationship Id="rId2" Type="http://schemas.openxmlformats.org/officeDocument/2006/relationships/hyperlink" Target="https://gitlab.cs.ttu.e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akaver@itcollege.ee" TargetMode="External"/><Relationship Id="rId2" Type="http://schemas.openxmlformats.org/officeDocument/2006/relationships/hyperlink" Target="https://teams.microsoft.com/l/team/19%3ae60a736b415e4ec58ec073956eddcab4%40thread.tacv2/conversations?groupId=9299186c-20e7-4c8e-aec6-8e4649da5b14&amp;tenantId=3efd4d88-9b88-4fc9-b6c0-c7ca50f1db5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ndres.kaver@taltech.e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gx0sitbneeyyp1x/Keskhinded_ja_kommentaarid_20200903_201836.csv?dl=0" TargetMode="External"/><Relationship Id="rId2" Type="http://schemas.openxmlformats.org/officeDocument/2006/relationships/hyperlink" Target="https://enos.itcollege.ee/~akaver/AineKysitlused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Native Mobile Applications</a:t>
            </a:r>
            <a:endParaRPr lang="et-EE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1176232"/>
          </a:xfrm>
        </p:spPr>
        <p:txBody>
          <a:bodyPr>
            <a:normAutofit/>
          </a:bodyPr>
          <a:lstStyle/>
          <a:p>
            <a:r>
              <a:rPr lang="en-US" cap="none" dirty="0" err="1"/>
              <a:t>TalTech</a:t>
            </a:r>
            <a:r>
              <a:rPr lang="en-US" cap="none" dirty="0"/>
              <a:t>, Andres Käver, 2020-2021, Fall semester</a:t>
            </a:r>
          </a:p>
          <a:p>
            <a:r>
              <a:rPr lang="en-US" cap="none" dirty="0"/>
              <a:t>Skype: </a:t>
            </a:r>
            <a:r>
              <a:rPr lang="en-US" cap="none" dirty="0" err="1"/>
              <a:t>akaver</a:t>
            </a:r>
            <a:r>
              <a:rPr lang="en-US" cap="none" dirty="0"/>
              <a:t>   Email: </a:t>
            </a:r>
            <a:r>
              <a:rPr lang="en-US" cap="none" dirty="0">
                <a:hlinkClick r:id="rId2"/>
              </a:rPr>
              <a:t>akaver@itcollege.ee</a:t>
            </a:r>
            <a:endParaRPr lang="en-US" cap="none" dirty="0"/>
          </a:p>
          <a:p>
            <a:endParaRPr lang="en-US" cap="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248" y="-561978"/>
            <a:ext cx="5142857" cy="3857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6AB63E-7A98-9F4F-AAC2-33E8893A9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6500" y="4521200"/>
            <a:ext cx="20955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64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- Android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Development environment – latest Android Studio (start installing now!)</a:t>
            </a:r>
          </a:p>
          <a:p>
            <a:pPr lvl="1"/>
            <a:r>
              <a:rPr lang="et-EE" dirty="0">
                <a:hlinkClick r:id="rId2"/>
              </a:rPr>
              <a:t>http://developer.android.com/sdk/index.html</a:t>
            </a:r>
            <a:endParaRPr lang="en-US" dirty="0"/>
          </a:p>
          <a:p>
            <a:pPr lvl="1"/>
            <a:r>
              <a:rPr lang="en-US" dirty="0"/>
              <a:t>Base OS – free choice (Windows, macOS, Linux) </a:t>
            </a:r>
          </a:p>
          <a:p>
            <a:pPr lvl="1"/>
            <a:r>
              <a:rPr lang="en-US" dirty="0"/>
              <a:t>Personal PC  – can’t really use school computers</a:t>
            </a:r>
          </a:p>
          <a:p>
            <a:r>
              <a:rPr lang="en-US" dirty="0"/>
              <a:t>Personal Android device – (phone/tablet) strongly recommended</a:t>
            </a:r>
          </a:p>
          <a:p>
            <a:endParaRPr lang="en-US" dirty="0"/>
          </a:p>
          <a:p>
            <a:r>
              <a:rPr lang="en-US" dirty="0"/>
              <a:t>Use personal laptop for development (or RDP to somewhere)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055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- iOS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Development environment – latest XCode</a:t>
            </a:r>
          </a:p>
          <a:p>
            <a:pPr lvl="1"/>
            <a:r>
              <a:rPr lang="et-EE" dirty="0" err="1"/>
              <a:t>https</a:t>
            </a:r>
            <a:r>
              <a:rPr lang="et-EE" dirty="0"/>
              <a:t>://</a:t>
            </a:r>
            <a:r>
              <a:rPr lang="et-EE" dirty="0" err="1"/>
              <a:t>developer.apple.com</a:t>
            </a:r>
            <a:r>
              <a:rPr lang="et-EE" dirty="0"/>
              <a:t>/</a:t>
            </a:r>
            <a:r>
              <a:rPr lang="et-EE" dirty="0" err="1"/>
              <a:t>xcode</a:t>
            </a:r>
            <a:r>
              <a:rPr lang="et-EE" dirty="0"/>
              <a:t>/ </a:t>
            </a:r>
          </a:p>
          <a:p>
            <a:pPr lvl="1"/>
            <a:r>
              <a:rPr lang="en-US" dirty="0"/>
              <a:t>Only on macOS </a:t>
            </a:r>
          </a:p>
          <a:p>
            <a:pPr lvl="1"/>
            <a:r>
              <a:rPr lang="en-US" dirty="0"/>
              <a:t>Personal mac PC (ICO-320 class has 12 iMacs)</a:t>
            </a:r>
          </a:p>
          <a:p>
            <a:r>
              <a:rPr lang="en-US" dirty="0"/>
              <a:t>Personal iOS device – (phone/tablet) strongly recommended</a:t>
            </a:r>
          </a:p>
          <a:p>
            <a:r>
              <a:rPr lang="en-US" dirty="0"/>
              <a:t>Use personal mac laptop for development (or RDP to somewhere)</a:t>
            </a:r>
          </a:p>
          <a:p>
            <a:r>
              <a:rPr lang="en-US" dirty="0"/>
              <a:t>Virtual machine is also a possibility(although macOS does not work well in VM-s under the load)</a:t>
            </a:r>
          </a:p>
          <a:p>
            <a:r>
              <a:rPr lang="en-US" dirty="0"/>
              <a:t>Rent computer time from some service - popular choice</a:t>
            </a:r>
          </a:p>
          <a:p>
            <a:pPr lvl="1"/>
            <a:r>
              <a:rPr lang="en-US" dirty="0" err="1"/>
              <a:t>MacInCloud</a:t>
            </a:r>
            <a:r>
              <a:rPr lang="en-US" dirty="0"/>
              <a:t>, </a:t>
            </a:r>
            <a:r>
              <a:rPr lang="en-US" dirty="0" err="1"/>
              <a:t>HostMyApple</a:t>
            </a:r>
            <a:r>
              <a:rPr lang="en-US" dirty="0"/>
              <a:t>, </a:t>
            </a:r>
            <a:r>
              <a:rPr lang="en-US" dirty="0" err="1"/>
              <a:t>MacStadium</a:t>
            </a:r>
            <a:r>
              <a:rPr lang="en-US" dirty="0"/>
              <a:t>, </a:t>
            </a:r>
            <a:r>
              <a:rPr lang="en-US" dirty="0" err="1"/>
              <a:t>vmOSX</a:t>
            </a:r>
            <a:r>
              <a:rPr lang="en-US" dirty="0"/>
              <a:t>, </a:t>
            </a:r>
            <a:r>
              <a:rPr lang="en-US" dirty="0" err="1"/>
              <a:t>Xcloud</a:t>
            </a:r>
            <a:r>
              <a:rPr lang="en-US" dirty="0"/>
              <a:t>, </a:t>
            </a:r>
            <a:r>
              <a:rPr lang="en-US" dirty="0" err="1"/>
              <a:t>Xcodeclub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355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DFDBB-E572-C948-A24E-EA4046681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8BE5-BAB4-A44E-9346-968F751FC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0523" cy="419548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Projects in git - </a:t>
            </a:r>
            <a:r>
              <a:rPr lang="en-US" dirty="0">
                <a:hlinkClick r:id="rId2"/>
              </a:rPr>
              <a:t>https://gitlab.cs.ttu.ee</a:t>
            </a:r>
            <a:r>
              <a:rPr lang="en-US" dirty="0"/>
              <a:t> – log in with your Uni-ID</a:t>
            </a:r>
          </a:p>
          <a:p>
            <a:pPr lvl="1"/>
            <a:r>
              <a:rPr lang="en-US" dirty="0"/>
              <a:t>Git repo has to be named exactly: </a:t>
            </a:r>
            <a:r>
              <a:rPr lang="et-EE" b="1" dirty="0"/>
              <a:t>icd0017-2020f</a:t>
            </a:r>
          </a:p>
          <a:p>
            <a:pPr lvl="1"/>
            <a:r>
              <a:rPr lang="et-EE" dirty="0"/>
              <a:t>All </a:t>
            </a:r>
            <a:r>
              <a:rPr lang="et-EE" dirty="0" err="1"/>
              <a:t>projects</a:t>
            </a:r>
            <a:r>
              <a:rPr lang="et-EE" dirty="0"/>
              <a:t> in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same</a:t>
            </a:r>
            <a:r>
              <a:rPr lang="et-EE" dirty="0"/>
              <a:t> </a:t>
            </a:r>
            <a:r>
              <a:rPr lang="et-EE" dirty="0" err="1"/>
              <a:t>repo</a:t>
            </a:r>
            <a:r>
              <a:rPr lang="et-EE" dirty="0"/>
              <a:t> – in </a:t>
            </a:r>
            <a:r>
              <a:rPr lang="et-EE" dirty="0" err="1"/>
              <a:t>different</a:t>
            </a:r>
            <a:r>
              <a:rPr lang="et-EE" dirty="0"/>
              <a:t> </a:t>
            </a:r>
            <a:r>
              <a:rPr lang="et-EE" dirty="0" err="1"/>
              <a:t>folders</a:t>
            </a:r>
            <a:endParaRPr lang="et-EE" dirty="0"/>
          </a:p>
          <a:p>
            <a:pPr lvl="1"/>
            <a:r>
              <a:rPr lang="et-EE" dirty="0" err="1"/>
              <a:t>Use</a:t>
            </a:r>
            <a:r>
              <a:rPr lang="et-EE" dirty="0"/>
              <a:t> .</a:t>
            </a:r>
            <a:r>
              <a:rPr lang="et-EE" dirty="0" err="1"/>
              <a:t>gitignore</a:t>
            </a:r>
            <a:endParaRPr lang="et-EE" dirty="0"/>
          </a:p>
          <a:p>
            <a:pPr lvl="1"/>
            <a:r>
              <a:rPr lang="en-US" dirty="0"/>
              <a:t>Put </a:t>
            </a:r>
            <a:r>
              <a:rPr lang="en-US" dirty="0" err="1"/>
              <a:t>README.md</a:t>
            </a:r>
            <a:r>
              <a:rPr lang="en-US" dirty="0"/>
              <a:t> in root folder, with your name and student code</a:t>
            </a:r>
          </a:p>
          <a:p>
            <a:endParaRPr lang="en-US" dirty="0"/>
          </a:p>
          <a:p>
            <a:r>
              <a:rPr lang="en-US" dirty="0"/>
              <a:t>Grading is based on projects/commits in git</a:t>
            </a:r>
          </a:p>
          <a:p>
            <a:r>
              <a:rPr lang="en-US" dirty="0"/>
              <a:t>2 to 5 projects on both platforms (depends of the tempo)</a:t>
            </a:r>
            <a:endParaRPr lang="et-EE" dirty="0"/>
          </a:p>
          <a:p>
            <a:endParaRPr lang="en-US" dirty="0"/>
          </a:p>
          <a:p>
            <a:r>
              <a:rPr lang="en-US" dirty="0"/>
              <a:t>Slides, HW-s, Demo projects</a:t>
            </a:r>
          </a:p>
          <a:p>
            <a:pPr lvl="1"/>
            <a:r>
              <a:rPr lang="en-US" dirty="0">
                <a:hlinkClick r:id="rId3"/>
              </a:rPr>
              <a:t>https://git.akaver.com/native-mobile-apps-2020-fall/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558FE-CC7E-414F-B914-FAD47D219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41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5C981-FDE3-054B-80EB-4F889330E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Grading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A10B0-7A10-0C41-AFC5-B56B9BC4CD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EE" dirty="0"/>
              <a:t>Total max 70+30 = 100 points</a:t>
            </a:r>
          </a:p>
          <a:p>
            <a:r>
              <a:rPr lang="en-EE" dirty="0"/>
              <a:t>Max per smaller project (or sub project), done before deadline – 70p / by project and sub project count</a:t>
            </a:r>
          </a:p>
          <a:p>
            <a:r>
              <a:rPr lang="en-EE" dirty="0"/>
              <a:t>Final bigger project – 30 points</a:t>
            </a:r>
          </a:p>
          <a:p>
            <a:r>
              <a:rPr lang="en-EE" dirty="0"/>
              <a:t>All projects and their minimal requirements are mandatory</a:t>
            </a:r>
          </a:p>
          <a:p>
            <a:r>
              <a:rPr lang="en-EE" dirty="0"/>
              <a:t>Every day over deadline -5%. So max 19 late days. 19*-5% = -95%. 20+ late days – no points.</a:t>
            </a:r>
          </a:p>
          <a:p>
            <a:endParaRPr lang="en-EE" dirty="0"/>
          </a:p>
          <a:p>
            <a:r>
              <a:rPr lang="en-EE" dirty="0"/>
              <a:t>In case of fail-pass – all projects are mandatory, graded as fail-pass.</a:t>
            </a:r>
          </a:p>
          <a:p>
            <a:endParaRPr lang="en-EE" dirty="0"/>
          </a:p>
          <a:p>
            <a:endParaRPr lang="en-E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7B61F2-216F-8047-8CB7-0267D2589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328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44189-4F42-3640-AFE2-1E049FA87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AE1D9-F11D-5544-8BBD-12478C2F6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Moodle: https://</a:t>
            </a:r>
            <a:r>
              <a:rPr lang="en-US" dirty="0" err="1"/>
              <a:t>moodle.taltech.ee</a:t>
            </a:r>
            <a:r>
              <a:rPr lang="en-US" dirty="0"/>
              <a:t>/course/</a:t>
            </a:r>
            <a:r>
              <a:rPr lang="en-US" dirty="0" err="1"/>
              <a:t>view.php?id</a:t>
            </a:r>
            <a:r>
              <a:rPr lang="en-US" dirty="0"/>
              <a:t>=24940</a:t>
            </a:r>
          </a:p>
          <a:p>
            <a:r>
              <a:rPr lang="en-US" dirty="0"/>
              <a:t>Moodle key for students: </a:t>
            </a:r>
            <a:r>
              <a:rPr lang="et-EE" b="1" dirty="0"/>
              <a:t>native2020</a:t>
            </a:r>
          </a:p>
          <a:p>
            <a:endParaRPr lang="et-EE" b="1" dirty="0"/>
          </a:p>
          <a:p>
            <a:r>
              <a:rPr lang="en-US" dirty="0"/>
              <a:t>MS Teams</a:t>
            </a:r>
            <a:br>
              <a:rPr lang="en-US" dirty="0"/>
            </a:br>
            <a:r>
              <a:rPr lang="en-US" dirty="0">
                <a:hlinkClick r:id="rId2"/>
              </a:rPr>
              <a:t>https://teams.microsoft.com/l/team/19%3ae60a736b415e4ec58ec073956eddcab4%40thread.tacv2/conversations?groupId=9299186c-20e7-4c8e-aec6-8e4649da5b14&amp;tenantId=3efd4d88-9b88-4fc9-b6c0-c7ca50f1db57</a:t>
            </a:r>
            <a:endParaRPr lang="en-US" dirty="0"/>
          </a:p>
          <a:p>
            <a:r>
              <a:rPr lang="en-US" dirty="0"/>
              <a:t>MS Teams code: </a:t>
            </a:r>
            <a:r>
              <a:rPr lang="en-GB" b="1" dirty="0"/>
              <a:t>yikf4rd</a:t>
            </a:r>
          </a:p>
          <a:p>
            <a:r>
              <a:rPr lang="en-GB" dirty="0"/>
              <a:t>MS Teams channel: Native Mobile Applications (ICD0017) - 2020 Fall</a:t>
            </a:r>
            <a:endParaRPr lang="en-GB" b="1" dirty="0"/>
          </a:p>
          <a:p>
            <a:endParaRPr lang="en-US" dirty="0"/>
          </a:p>
          <a:p>
            <a:r>
              <a:rPr lang="en-US" dirty="0"/>
              <a:t>Skype: </a:t>
            </a:r>
            <a:r>
              <a:rPr lang="en-US" dirty="0" err="1"/>
              <a:t>akaver</a:t>
            </a:r>
            <a:endParaRPr lang="en-US" dirty="0"/>
          </a:p>
          <a:p>
            <a:r>
              <a:rPr lang="en-US" dirty="0"/>
              <a:t>Email: </a:t>
            </a:r>
            <a:r>
              <a:rPr lang="en-US" dirty="0">
                <a:hlinkClick r:id="rId3"/>
              </a:rPr>
              <a:t>akaver@itcollege.ee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andres.kaver@taltech.ee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E1899-B700-AE44-B2B4-D8DDADC39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370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8FB03-8944-F349-9B6E-166C571C8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OIS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1A574-AEC6-8B49-BCE2-DC5443B94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10575166" cy="4195481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https://enos.itcollege.ee/~akaver/AineKysitlused/</a:t>
            </a:r>
            <a:endParaRPr lang="en-US" dirty="0"/>
          </a:p>
          <a:p>
            <a:endParaRPr lang="en-US" dirty="0"/>
          </a:p>
          <a:p>
            <a:r>
              <a:rPr lang="en-US" dirty="0"/>
              <a:t>2019-2020 spring</a:t>
            </a:r>
          </a:p>
          <a:p>
            <a:pPr lvl="1"/>
            <a:r>
              <a:rPr lang="en-US" dirty="0">
                <a:hlinkClick r:id="rId3"/>
              </a:rPr>
              <a:t>https://www.dropbox.com/s/gx0sitbneeyyp1x/Keskhinded_ja_kommentaarid_20200903_201836.csv?dl=0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Minu </a:t>
            </a:r>
            <a:r>
              <a:rPr lang="en-US" dirty="0" err="1"/>
              <a:t>arvates</a:t>
            </a:r>
            <a:r>
              <a:rPr lang="en-US" dirty="0"/>
              <a:t> </a:t>
            </a:r>
            <a:r>
              <a:rPr lang="en-US" dirty="0" err="1"/>
              <a:t>selline</a:t>
            </a:r>
            <a:r>
              <a:rPr lang="en-US" dirty="0"/>
              <a:t> </a:t>
            </a:r>
            <a:r>
              <a:rPr lang="en-US" dirty="0" err="1"/>
              <a:t>inimene</a:t>
            </a:r>
            <a:r>
              <a:rPr lang="en-US" dirty="0"/>
              <a:t> </a:t>
            </a:r>
            <a:r>
              <a:rPr lang="en-US" dirty="0" err="1"/>
              <a:t>ei</a:t>
            </a:r>
            <a:r>
              <a:rPr lang="en-US" dirty="0"/>
              <a:t> </a:t>
            </a:r>
            <a:r>
              <a:rPr lang="en-US" dirty="0" err="1"/>
              <a:t>tohiks</a:t>
            </a:r>
            <a:r>
              <a:rPr lang="en-US" dirty="0"/>
              <a:t> </a:t>
            </a:r>
            <a:r>
              <a:rPr lang="en-US" dirty="0" err="1"/>
              <a:t>õppejõud</a:t>
            </a:r>
            <a:r>
              <a:rPr lang="en-US" dirty="0"/>
              <a:t> olla. Ma </a:t>
            </a:r>
            <a:r>
              <a:rPr lang="en-US" dirty="0" err="1"/>
              <a:t>ei</a:t>
            </a:r>
            <a:r>
              <a:rPr lang="en-US" dirty="0"/>
              <a:t> </a:t>
            </a:r>
            <a:r>
              <a:rPr lang="en-US" dirty="0" err="1"/>
              <a:t>õppinud</a:t>
            </a:r>
            <a:r>
              <a:rPr lang="en-US" dirty="0"/>
              <a:t> </a:t>
            </a:r>
            <a:r>
              <a:rPr lang="en-US" dirty="0" err="1"/>
              <a:t>mitte</a:t>
            </a:r>
            <a:r>
              <a:rPr lang="en-US" dirty="0"/>
              <a:t> </a:t>
            </a:r>
            <a:r>
              <a:rPr lang="en-US" dirty="0" err="1"/>
              <a:t>midagi</a:t>
            </a:r>
            <a:r>
              <a:rPr lang="en-US" dirty="0"/>
              <a:t>, </a:t>
            </a:r>
            <a:r>
              <a:rPr lang="en-US" dirty="0" err="1"/>
              <a:t>sain</a:t>
            </a:r>
            <a:r>
              <a:rPr lang="en-US" dirty="0"/>
              <a:t> </a:t>
            </a:r>
            <a:r>
              <a:rPr lang="en-US" dirty="0" err="1"/>
              <a:t>hoopis</a:t>
            </a:r>
            <a:r>
              <a:rPr lang="en-US" dirty="0"/>
              <a:t> </a:t>
            </a:r>
            <a:r>
              <a:rPr lang="en-US" dirty="0" err="1"/>
              <a:t>depressiooni</a:t>
            </a:r>
            <a:r>
              <a:rPr lang="en-US" dirty="0"/>
              <a:t> ja </a:t>
            </a:r>
            <a:r>
              <a:rPr lang="en-US" dirty="0" err="1"/>
              <a:t>ärevushäired</a:t>
            </a:r>
            <a:r>
              <a:rPr lang="en-US"/>
              <a:t>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894821-ED76-C646-B3E7-6E8DC3DBB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593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OS market share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1ABB8AFD-A2A3-7F46-ACA4-16F77D686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638" y="1349434"/>
            <a:ext cx="9404723" cy="543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147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Tablet OS market share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28EB2872-8AD2-EA4D-BD4A-C38E0586E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087" y="1354991"/>
            <a:ext cx="9204552" cy="531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2827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4719</TotalTime>
  <Words>532</Words>
  <Application>Microsoft Macintosh PowerPoint</Application>
  <PresentationFormat>Widescreen</PresentationFormat>
  <Paragraphs>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Ion</vt:lpstr>
      <vt:lpstr>Native Mobile Applications</vt:lpstr>
      <vt:lpstr>Requirements - Android</vt:lpstr>
      <vt:lpstr>Requirements - iOS</vt:lpstr>
      <vt:lpstr>Grading</vt:lpstr>
      <vt:lpstr>Grading</vt:lpstr>
      <vt:lpstr>Communication</vt:lpstr>
      <vt:lpstr>Feedback from OIS</vt:lpstr>
      <vt:lpstr>Mobile OS market share</vt:lpstr>
      <vt:lpstr>Tablet OS market share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Software Development for Android - I397</dc:title>
  <dc:creator>andres käver</dc:creator>
  <cp:lastModifiedBy>Andres Käver</cp:lastModifiedBy>
  <cp:revision>86</cp:revision>
  <cp:lastPrinted>2020-02-04T11:00:48Z</cp:lastPrinted>
  <dcterms:created xsi:type="dcterms:W3CDTF">2015-10-15T12:35:18Z</dcterms:created>
  <dcterms:modified xsi:type="dcterms:W3CDTF">2020-09-04T14:55:56Z</dcterms:modified>
</cp:coreProperties>
</file>